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GOPAL P</a:t>
            </a:r>
            <a:r>
              <a:rPr lang="en-US" sz="2000" b="1" dirty="0">
                <a:solidFill>
                  <a:srgbClr val="2F5496"/>
                </a:solidFill>
                <a:latin typeface="Arial"/>
                <a:ea typeface="Arial"/>
                <a:cs typeface="Arial"/>
                <a:sym typeface="Arial"/>
              </a:rPr>
              <a:t> – AU810021114310</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https://github.com/Gopalvel/AU810021114310</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GOPAL NAAN MUDHALVAN PROJECT">
            <a:hlinkClick r:id="" action="ppaction://media"/>
            <a:extLst>
              <a:ext uri="{FF2B5EF4-FFF2-40B4-BE49-F238E27FC236}">
                <a16:creationId xmlns:a16="http://schemas.microsoft.com/office/drawing/2014/main" id="{BEAD990B-85D7-7E80-7329-BD21E6603FD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536192"/>
            <a:ext cx="12192000" cy="51948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724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senthil kumar.p</dc:creator>
  <cp:lastModifiedBy>senthil kumar</cp:lastModifiedBy>
  <cp:revision>3</cp:revision>
  <dcterms:modified xsi:type="dcterms:W3CDTF">2024-04-25T11:39:40Z</dcterms:modified>
</cp:coreProperties>
</file>